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156" r:id="rId37"/>
    <p:sldId id="3049" r:id="rId38"/>
    <p:sldId id="3032" r:id="rId39"/>
    <p:sldId id="3031" r:id="rId40"/>
    <p:sldId id="261" r:id="rId41"/>
    <p:sldId id="2986" r:id="rId42"/>
    <p:sldId id="577" r:id="rId43"/>
    <p:sldId id="260" r:id="rId44"/>
    <p:sldId id="3043" r:id="rId45"/>
    <p:sldId id="305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 autoAdjust="0"/>
    <p:restoredTop sz="95739" autoAdjust="0"/>
  </p:normalViewPr>
  <p:slideViewPr>
    <p:cSldViewPr snapToGrid="0" snapToObjects="1">
      <p:cViewPr varScale="1">
        <p:scale>
          <a:sx n="89" d="100"/>
          <a:sy n="89" d="100"/>
        </p:scale>
        <p:origin x="184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2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4311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所有方案均可以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偏序集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的关系比较优劣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C531-84EE-CC40-B88D-9BE8E0B5E95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7518840" y="1733955"/>
            <a:ext cx="1623984" cy="7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324AD7-DAFA-8545-A38E-68D576CB3790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417500" cy="22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E33756-094F-E841-B1D2-8FE71E5B1FA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8186738" y="5149902"/>
            <a:ext cx="2668143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15E30-866E-BD49-880C-81D658248132}"/>
              </a:ext>
            </a:extLst>
          </p:cNvPr>
          <p:cNvCxnSpPr>
            <a:cxnSpLocks/>
          </p:cNvCxnSpPr>
          <p:nvPr/>
        </p:nvCxnSpPr>
        <p:spPr>
          <a:xfrm>
            <a:off x="8328008" y="4313473"/>
            <a:ext cx="1873267" cy="16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2629C55-90BE-774A-88E9-B2F366DCF363}"/>
              </a:ext>
            </a:extLst>
          </p:cNvPr>
          <p:cNvSpPr/>
          <p:nvPr/>
        </p:nvSpPr>
        <p:spPr>
          <a:xfrm>
            <a:off x="6248236" y="145089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Worse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4D083-0311-4E40-963D-BF9E7C7F2B09}"/>
              </a:ext>
            </a:extLst>
          </p:cNvPr>
          <p:cNvSpPr/>
          <p:nvPr/>
        </p:nvSpPr>
        <p:spPr>
          <a:xfrm>
            <a:off x="10854881" y="522587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Best</a:t>
            </a:r>
            <a:endParaRPr lang="en-TW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0F51E-E8AC-F048-8081-D32C873C361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007281" y="2867141"/>
            <a:ext cx="482902" cy="23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58185-2141-5145-82B6-DB8FF1D9F1B9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303200" cy="31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80557D-3D7C-8142-8932-4FA0A2A4306C}"/>
              </a:ext>
            </a:extLst>
          </p:cNvPr>
          <p:cNvCxnSpPr>
            <a:cxnSpLocks/>
          </p:cNvCxnSpPr>
          <p:nvPr/>
        </p:nvCxnSpPr>
        <p:spPr>
          <a:xfrm>
            <a:off x="10344150" y="2742927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EE85CF-44CB-9B4A-B687-34DBBE46D6B6}"/>
              </a:ext>
            </a:extLst>
          </p:cNvPr>
          <p:cNvCxnSpPr>
            <a:cxnSpLocks/>
          </p:cNvCxnSpPr>
          <p:nvPr/>
        </p:nvCxnSpPr>
        <p:spPr>
          <a:xfrm>
            <a:off x="9719119" y="2596895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C02CD0-CA93-E947-BAE1-11656BE6837A}"/>
              </a:ext>
            </a:extLst>
          </p:cNvPr>
          <p:cNvCxnSpPr>
            <a:cxnSpLocks/>
          </p:cNvCxnSpPr>
          <p:nvPr/>
        </p:nvCxnSpPr>
        <p:spPr>
          <a:xfrm>
            <a:off x="9146565" y="2457450"/>
            <a:ext cx="631561" cy="1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FDE630-01DE-EC40-A92F-02C3631EC4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01275" y="4507340"/>
            <a:ext cx="839682" cy="80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6410351" y="3860097"/>
            <a:ext cx="203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代数化的语言表达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26662</TotalTime>
  <Words>3274</Words>
  <Application>Microsoft Macintosh PowerPoint</Application>
  <PresentationFormat>Custom</PresentationFormat>
  <Paragraphs>421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6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将模型转化为&lt;P,B,C&gt;等多层级数据结构后，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根据偏序集的万用性、提炼出可靠并可规模化的系统设计流程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2277</cp:revision>
  <dcterms:created xsi:type="dcterms:W3CDTF">2019-11-04T08:46:32Z</dcterms:created>
  <dcterms:modified xsi:type="dcterms:W3CDTF">2021-10-19T03:56:47Z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